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E8B4-A21C-4464-AB10-FAD0180CD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0692F4-E364-41B3-A40C-DF2193D23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BD621-A1F2-4CB2-B372-F6767A9D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779E4-B41F-4270-96A8-89020696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CA7F5-D0CB-42BB-A0A8-E3D7BD94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83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CB23-889F-4246-A55F-D41D77B30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A3E9C5-3C9B-4B78-B497-DABD7F317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305D7-05CE-4488-8650-4E14A47EF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D0798-F1CF-47C1-AC84-5FD6B650F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B4186-6BD1-4CC6-8B80-C6479C78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0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43B64F-8B82-497B-9DFA-17C856FC44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21B8C8-D0FD-4AB4-B0A2-962130394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93D34-FA3A-4092-B954-DA507243E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9D4B9-D457-46C1-BD44-4B4B62029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CE02F-0368-406B-84D6-D936037F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F9BB1-525F-44CC-B294-8E8BD0AB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F6321-3FD5-4983-A287-AA2950B1F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A6A57-7AB3-404E-BF8E-B0A6EB0A9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641EA-D33F-40C9-91CE-9F3A10984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D88AA-331C-4274-8671-C56C215D5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29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C62DB-E5DC-4660-92C4-15D002F77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7BEC1-BD94-4CD1-819D-D9729B9E4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28486-7790-4C02-B5A0-1A89B8BA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0B521-737A-4DA5-821A-242A60358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91340-49FF-410E-9792-73D1D7194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5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B32C-B9D7-4D1C-8E72-FF6C0D16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9F1EF-E217-47DA-AA4B-3E6F9608F6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65F6C-7174-45A6-93A5-22964BD6C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67722-F402-47A8-9CCE-3E449329F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8B3C6-E2EB-4E14-B3E3-B23AAFEAC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EE2845-AE6D-4A39-BEB4-CDD37FBE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3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A2DD-81EA-4E98-8B4F-EBC475A47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70A75-8005-49AE-8BCB-E2099027C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FA1D8-063A-4C10-9C35-D7D652CEE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14ACBD-47CA-42B9-A772-E44DF2E8C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FAB24E-B6F6-47C0-A4B1-2DD595C0E1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597919-061D-4516-95FA-DFF2838A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8A8AAF-A2CA-41F3-AF92-BA980D02E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B54154-9159-43E5-BD89-DCDC659FB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3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C5307-3BB1-430E-B127-377BE80C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95D3A-16EA-478C-9587-72C07FCB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674AC-DBDA-4AAB-8879-4EFF51D3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BAF81B-064F-4E25-B8B4-A350285E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86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C203BD-DC29-4434-9C87-8835A86D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E3BD9D-7CED-46FE-991D-375ADBB8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E834A-3193-4513-A990-C9C9B454B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8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7CCA-A9F6-4F4D-AED5-C9E4D1704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18520-35FB-4BB1-930F-E19045B66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28C1E-E149-441B-85F4-C35ED5382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43A5F-6F2D-4E97-B2E9-BD41F6A55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367D5-89CB-46A2-8CA8-F0AC7D958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C5317-816A-4655-B2F5-01EE58FDD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05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6EE2-EE0E-4C78-B718-7F0E11A90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A5225-3936-4193-B2DE-D007A6BE45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2E11A-B0F2-4A28-81BB-F787324AB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5BCA1-CA89-4345-BCB7-93BCF032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88D01-CA61-4D6B-A764-0B9951602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8DBC59-E535-413C-ADDB-212E33B2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4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A3E992-9D64-4414-9BBE-F369E2810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2A56F-D90D-4397-9297-2D41BA064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5332C-166B-4866-A015-9A8939F129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B0DE5-F765-475C-9A23-435D66E07991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0C77B-2770-42FE-A6B8-F9357DA9D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E16C3-9E12-4D3A-AAAA-FEBA0572F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C6C76-D282-4F41-A60A-7EDCF0FB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99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B0DBDE-21EE-41CA-A962-21D1BCCE8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44" y="335900"/>
            <a:ext cx="5689030" cy="57103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D1F00F-A950-45FF-B159-89A6AF2E86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8"/>
          <a:stretch/>
        </p:blipFill>
        <p:spPr>
          <a:xfrm>
            <a:off x="6300986" y="335899"/>
            <a:ext cx="5689030" cy="571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96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CE7643E-BB4D-4C3A-9786-E8F377627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856" y="353552"/>
            <a:ext cx="5900177" cy="6135889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9B31EC9B-00B8-49B9-A97C-4E0200C31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67" y="368559"/>
            <a:ext cx="5900177" cy="61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3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30A6254-A3A4-4BAB-9844-E97CA58E4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725" y="512379"/>
            <a:ext cx="5649851" cy="5833241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5A4303E9-7F34-4917-ACD6-355170BEB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57" y="512379"/>
            <a:ext cx="5629920" cy="58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6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1A92768-C90D-4200-8975-84CC4D4BC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633B47-6CB8-4A85-A50D-65E8AB3A5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7881"/>
          <a:stretch/>
        </p:blipFill>
        <p:spPr>
          <a:xfrm>
            <a:off x="4092966" y="3450901"/>
            <a:ext cx="4003019" cy="3388883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DD9613D1-BD5E-44BE-A5FE-583A82A3F3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8874"/>
          <a:stretch/>
        </p:blipFill>
        <p:spPr>
          <a:xfrm>
            <a:off x="4094479" y="10"/>
            <a:ext cx="4014047" cy="33832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196A3-F928-4258-95C1-5AA0087BC6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" b="18444"/>
          <a:stretch/>
        </p:blipFill>
        <p:spPr>
          <a:xfrm>
            <a:off x="8188960" y="10"/>
            <a:ext cx="4003039" cy="33832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323171-C2D3-4880-B5E2-6AE9F12C84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" b="18308"/>
          <a:stretch/>
        </p:blipFill>
        <p:spPr>
          <a:xfrm>
            <a:off x="20" y="3450440"/>
            <a:ext cx="4003019" cy="3388893"/>
          </a:xfrm>
          <a:prstGeom prst="rect">
            <a:avLst/>
          </a:prstGeom>
        </p:spPr>
      </p:pic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19056FD-E7D2-4A94-904F-227062B4B0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452"/>
          <a:stretch/>
        </p:blipFill>
        <p:spPr>
          <a:xfrm>
            <a:off x="0" y="5"/>
            <a:ext cx="4014047" cy="3383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65C8A5-7B47-49E5-ABF8-7268FBA336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1" b="18079"/>
          <a:stretch/>
        </p:blipFill>
        <p:spPr>
          <a:xfrm>
            <a:off x="8195243" y="3450445"/>
            <a:ext cx="3992034" cy="338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15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D8001A-9E3F-49FC-9A00-C33349752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80083"/>
            <a:ext cx="5291666" cy="5497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76370B-8163-43B1-98EF-081A53AA6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687203"/>
            <a:ext cx="5291667" cy="5483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E9FF69-63FC-4145-932A-2939317BF977}"/>
              </a:ext>
            </a:extLst>
          </p:cNvPr>
          <p:cNvSpPr txBox="1"/>
          <p:nvPr/>
        </p:nvSpPr>
        <p:spPr>
          <a:xfrm>
            <a:off x="2372222" y="233266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denoiser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80352-7729-4EE9-9E22-FDE1DE72D43E}"/>
              </a:ext>
            </a:extLst>
          </p:cNvPr>
          <p:cNvSpPr txBox="1"/>
          <p:nvPr/>
        </p:nvSpPr>
        <p:spPr>
          <a:xfrm>
            <a:off x="8145920" y="233266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denoiser</a:t>
            </a:r>
          </a:p>
        </p:txBody>
      </p:sp>
    </p:spTree>
    <p:extLst>
      <p:ext uri="{BB962C8B-B14F-4D97-AF65-F5344CB8AC3E}">
        <p14:creationId xmlns:p14="http://schemas.microsoft.com/office/powerpoint/2010/main" val="415412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9232EAF-6D0F-401E-B0C7-249B6D8A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87204"/>
            <a:ext cx="5291666" cy="54835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67EFC-F17B-4DF8-B2D8-AD33DFD16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694288"/>
            <a:ext cx="5291667" cy="5469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952C0C-93ED-4765-A315-62FF29DF0DC7}"/>
              </a:ext>
            </a:extLst>
          </p:cNvPr>
          <p:cNvSpPr txBox="1"/>
          <p:nvPr/>
        </p:nvSpPr>
        <p:spPr>
          <a:xfrm>
            <a:off x="2372222" y="233266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denoiser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8842-D955-43E3-9C56-196892E13800}"/>
              </a:ext>
            </a:extLst>
          </p:cNvPr>
          <p:cNvSpPr txBox="1"/>
          <p:nvPr/>
        </p:nvSpPr>
        <p:spPr>
          <a:xfrm>
            <a:off x="8145920" y="223936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denoiser</a:t>
            </a:r>
          </a:p>
        </p:txBody>
      </p:sp>
    </p:spTree>
    <p:extLst>
      <p:ext uri="{BB962C8B-B14F-4D97-AF65-F5344CB8AC3E}">
        <p14:creationId xmlns:p14="http://schemas.microsoft.com/office/powerpoint/2010/main" val="1886985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C1E6D7-79CD-4B3C-B530-F7DD629B6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15325"/>
            <a:ext cx="5291666" cy="54273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AC97C2-E0BE-4D8B-A777-710BB85E7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729170"/>
            <a:ext cx="5291667" cy="53996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1AE60-8DF8-4D2F-AB70-7970C354D5D8}"/>
              </a:ext>
            </a:extLst>
          </p:cNvPr>
          <p:cNvSpPr txBox="1"/>
          <p:nvPr/>
        </p:nvSpPr>
        <p:spPr>
          <a:xfrm>
            <a:off x="2372222" y="233266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denoiser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20AE37-95F5-4F2F-AF6B-27584ACA9F36}"/>
              </a:ext>
            </a:extLst>
          </p:cNvPr>
          <p:cNvSpPr txBox="1"/>
          <p:nvPr/>
        </p:nvSpPr>
        <p:spPr>
          <a:xfrm>
            <a:off x="8145920" y="223936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denoiser</a:t>
            </a:r>
          </a:p>
        </p:txBody>
      </p:sp>
    </p:spTree>
    <p:extLst>
      <p:ext uri="{BB962C8B-B14F-4D97-AF65-F5344CB8AC3E}">
        <p14:creationId xmlns:p14="http://schemas.microsoft.com/office/powerpoint/2010/main" val="1252379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1FF56F-1E47-47D9-B5CB-25FA9F9B5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833" y="637499"/>
            <a:ext cx="5291666" cy="55121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BD9ECA-031D-4CB9-AC82-629CACDFD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89" y="637499"/>
            <a:ext cx="5291667" cy="544130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D5D726-64C2-401B-ACD0-E24E5D063EE9}"/>
              </a:ext>
            </a:extLst>
          </p:cNvPr>
          <p:cNvSpPr/>
          <p:nvPr/>
        </p:nvSpPr>
        <p:spPr>
          <a:xfrm>
            <a:off x="2098029" y="3622088"/>
            <a:ext cx="289249" cy="325213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66B33E9-191D-41DE-A558-DF6A8689DBDF}"/>
              </a:ext>
            </a:extLst>
          </p:cNvPr>
          <p:cNvSpPr/>
          <p:nvPr/>
        </p:nvSpPr>
        <p:spPr>
          <a:xfrm>
            <a:off x="8287244" y="3622088"/>
            <a:ext cx="289249" cy="325213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2EF6DD-E257-4971-AF6F-3929AA466468}"/>
              </a:ext>
            </a:extLst>
          </p:cNvPr>
          <p:cNvSpPr txBox="1"/>
          <p:nvPr/>
        </p:nvSpPr>
        <p:spPr>
          <a:xfrm>
            <a:off x="1660125" y="6329779"/>
            <a:ext cx="860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Gaussian filter can preserve more details, but it is also much slower than the A-Torus filter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92D89F-73D7-4419-91D9-35207F514891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2242654" y="3947301"/>
            <a:ext cx="3719835" cy="23824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80B072-9657-40EB-B271-12F0737FE2F6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962489" y="3947301"/>
            <a:ext cx="2469380" cy="238247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8899E-855B-492A-B2EB-BF135038BB1C}"/>
              </a:ext>
            </a:extLst>
          </p:cNvPr>
          <p:cNvSpPr txBox="1"/>
          <p:nvPr/>
        </p:nvSpPr>
        <p:spPr>
          <a:xfrm>
            <a:off x="8251123" y="268167"/>
            <a:ext cx="1527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Gaussian filter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7E3631-644B-466F-9805-C95496113FE8}"/>
              </a:ext>
            </a:extLst>
          </p:cNvPr>
          <p:cNvSpPr txBox="1"/>
          <p:nvPr/>
        </p:nvSpPr>
        <p:spPr>
          <a:xfrm>
            <a:off x="1690901" y="268167"/>
            <a:ext cx="1392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A-Torus filter</a:t>
            </a:r>
          </a:p>
        </p:txBody>
      </p:sp>
    </p:spTree>
    <p:extLst>
      <p:ext uri="{BB962C8B-B14F-4D97-AF65-F5344CB8AC3E}">
        <p14:creationId xmlns:p14="http://schemas.microsoft.com/office/powerpoint/2010/main" val="3896249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</Words>
  <Application>Microsoft Office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Jiarui Yan</dc:creator>
  <cp:lastModifiedBy>Jiarui Yan</cp:lastModifiedBy>
  <cp:revision>1</cp:revision>
  <dcterms:created xsi:type="dcterms:W3CDTF">2020-10-20T14:48:26Z</dcterms:created>
  <dcterms:modified xsi:type="dcterms:W3CDTF">2020-10-20T14:51:58Z</dcterms:modified>
</cp:coreProperties>
</file>